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sldIdLst>
    <p:sldId id="256" r:id="rId2"/>
    <p:sldId id="263" r:id="rId3"/>
    <p:sldId id="257" r:id="rId4"/>
    <p:sldId id="264" r:id="rId5"/>
    <p:sldId id="260" r:id="rId6"/>
    <p:sldId id="261" r:id="rId7"/>
    <p:sldId id="262" r:id="rId8"/>
    <p:sldId id="259" r:id="rId9"/>
    <p:sldId id="258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90" d="100"/>
          <a:sy n="90" d="100"/>
        </p:scale>
        <p:origin x="30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71E75-F7A2-7C1F-EF86-C5186E904883}"/>
              </a:ext>
            </a:extLst>
          </p:cNvPr>
          <p:cNvSpPr/>
          <p:nvPr/>
        </p:nvSpPr>
        <p:spPr>
          <a:xfrm>
            <a:off x="-4262" y="0"/>
            <a:ext cx="7547339" cy="6858002"/>
          </a:xfrm>
          <a:prstGeom prst="rect">
            <a:avLst/>
          </a:prstGeom>
          <a:gradFill>
            <a:gsLst>
              <a:gs pos="6000">
                <a:schemeClr val="accent5"/>
              </a:gs>
              <a:gs pos="100000">
                <a:schemeClr val="accent2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B4E0A7-C9D3-8408-2EE0-E46AF38E815F}"/>
              </a:ext>
            </a:extLst>
          </p:cNvPr>
          <p:cNvSpPr/>
          <p:nvPr/>
        </p:nvSpPr>
        <p:spPr>
          <a:xfrm rot="10800000">
            <a:off x="-4285" y="-3"/>
            <a:ext cx="7547361" cy="6857999"/>
          </a:xfrm>
          <a:prstGeom prst="rect">
            <a:avLst/>
          </a:prstGeom>
          <a:gradFill>
            <a:gsLst>
              <a:gs pos="43000">
                <a:schemeClr val="accent2">
                  <a:alpha val="0"/>
                </a:schemeClr>
              </a:gs>
              <a:gs pos="100000">
                <a:schemeClr val="accent2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3CB42-010B-9ABE-75EF-F502B4A9F42C}"/>
              </a:ext>
            </a:extLst>
          </p:cNvPr>
          <p:cNvSpPr/>
          <p:nvPr/>
        </p:nvSpPr>
        <p:spPr>
          <a:xfrm rot="16200000">
            <a:off x="1156173" y="-1160457"/>
            <a:ext cx="5226425" cy="7547338"/>
          </a:xfrm>
          <a:prstGeom prst="rect">
            <a:avLst/>
          </a:prstGeom>
          <a:gradFill>
            <a:gsLst>
              <a:gs pos="50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9CF56E-D922-4450-9794-8B0E1451F6EB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8205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EACE7F8-A7D9-2E2C-2B0B-0DB8D7168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768309-21D1-59BA-F479-9F846B9A0FB2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D94F90-5391-9976-036B-C34C2C3044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362455"/>
            <a:ext cx="10954512" cy="49560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EDC843-90AD-36D3-6615-3505603F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2C5F7B-97CA-C06C-A155-E4BC307D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C96F-46D7-47BB-8945-9667BCB4F5BB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324737-C1DF-CE60-245E-385E02AC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614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4845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CBE317-7590-8646-B2DB-5BED6EE8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4181134" y="3367319"/>
            <a:ext cx="6858000" cy="123363"/>
            <a:chOff x="-5025" y="6737718"/>
            <a:chExt cx="12207200" cy="12336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B255D3-4FB2-87A8-E502-9CDE10990A39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15F704-CD21-A249-03F6-4F036D21400B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B7E9-D8D3-BC56-A758-6C86B58C0A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247888" y="6318504"/>
            <a:ext cx="2459736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FF974-138E-88CF-9001-1A07C67D1DF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07624" y="6318504"/>
            <a:ext cx="859536" cy="365760"/>
          </a:xfrm>
        </p:spPr>
        <p:txBody>
          <a:bodyPr/>
          <a:lstStyle/>
          <a:p>
            <a:fld id="{A6379DD5-AE65-4D02-9BCE-257CC17A63B7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7CD4-7B92-1CD1-A9F0-94B053972C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53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9DFFF819-4E26-4576-8A6D-DA055CFF682A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2329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EAB82C7-4740-BEAB-85E9-C816E1CD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492680"/>
            <a:ext cx="12207200" cy="123363"/>
            <a:chOff x="-5025" y="6737718"/>
            <a:chExt cx="12207200" cy="1233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7E10D0-EE9E-6432-2C4D-0324DE19518E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3B4BE8-5DA5-6F2B-0DB6-7901D4547F64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32" y="4965192"/>
            <a:ext cx="11146536" cy="786384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806440"/>
            <a:ext cx="9902952" cy="576072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449267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02ACF4-9E47-4D03-8EA6-1CE7E20F9165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2337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FABB9A-1B5B-9306-B7B9-58E4E5E4E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155489-796B-CDF9-06C2-583941E589F7}"/>
              </a:ext>
            </a:extLst>
          </p:cNvPr>
          <p:cNvGrpSpPr/>
          <p:nvPr/>
        </p:nvGrpSpPr>
        <p:grpSpPr>
          <a:xfrm>
            <a:off x="0" y="0"/>
            <a:ext cx="12192000" cy="6867144"/>
            <a:chOff x="0" y="-7622"/>
            <a:chExt cx="12192000" cy="6894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31A197-F740-DCA2-902E-29B890C31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C02513-E6E5-DFFD-29B1-02BE448BA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E184C5-789F-C980-F425-AF26045C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6801FB-115C-F074-E428-F4A4A588B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88000"/>
                  </a:schemeClr>
                </a:gs>
                <a:gs pos="56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584" y="1371600"/>
            <a:ext cx="7498080" cy="2386584"/>
          </a:xfrm>
        </p:spPr>
        <p:txBody>
          <a:bodyPr anchor="b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84" y="3877056"/>
            <a:ext cx="7498080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0F5B7-78E6-2702-0F8C-122F4D21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BEF7-236A-87FA-F0D9-F4515D813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82B809-8BB3-463C-8B5E-28962B4654D8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9C8F0-DE20-1DBB-6A42-CBFFAE15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87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E0C5-AA7D-C4A0-BB09-3D328C85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54691-E40E-1B02-C9B2-FD70013E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F537-5E0E-4697-8198-FDF0E53F372F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66BF4-6BB2-066C-5243-2D5CF17B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846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FFFB07-15C3-5030-73A7-6D0EBC2FB1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FC67F9-A48C-BB0E-03C5-9C32A6BB8C5D}"/>
              </a:ext>
            </a:extLst>
          </p:cNvPr>
          <p:cNvSpPr/>
          <p:nvPr/>
        </p:nvSpPr>
        <p:spPr>
          <a:xfrm rot="16200000" flipH="1">
            <a:off x="2666999" y="-2667000"/>
            <a:ext cx="6857999" cy="12192002"/>
          </a:xfrm>
          <a:prstGeom prst="rect">
            <a:avLst/>
          </a:prstGeom>
          <a:gradFill>
            <a:gsLst>
              <a:gs pos="0">
                <a:schemeClr val="accent2"/>
              </a:gs>
              <a:gs pos="94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2436E8-8599-9171-B0E5-3A3CED0AE2C4}"/>
              </a:ext>
            </a:extLst>
          </p:cNvPr>
          <p:cNvSpPr/>
          <p:nvPr/>
        </p:nvSpPr>
        <p:spPr>
          <a:xfrm rot="5400000" flipH="1">
            <a:off x="2719785" y="-1537266"/>
            <a:ext cx="5669226" cy="111088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0000"/>
                </a:schemeClr>
              </a:gs>
              <a:gs pos="39000">
                <a:schemeClr val="accent5">
                  <a:lumMod val="60000"/>
                  <a:lumOff val="40000"/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52CAB-57CB-D9A8-5BBE-F7898C5E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-648303" y="636301"/>
            <a:ext cx="6870003" cy="5573396"/>
          </a:xfrm>
          <a:prstGeom prst="rect">
            <a:avLst/>
          </a:prstGeom>
          <a:gradFill flip="none" rotWithShape="1">
            <a:gsLst>
              <a:gs pos="2000">
                <a:schemeClr val="accent2">
                  <a:lumMod val="75000"/>
                </a:schemeClr>
              </a:gs>
              <a:gs pos="37000">
                <a:schemeClr val="accent2">
                  <a:alpha val="0"/>
                </a:schemeClr>
              </a:gs>
            </a:gsLst>
            <a:lin ang="3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EF90BDF-2A3B-8AD7-6EE4-11ED2866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1B66C1B-A1AD-A2BC-11D8-9AEA5E83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4E7D34-A495-4E23-B1D1-F5D651D22AFE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384A4A-7C42-E7AC-02FD-B65B61D2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822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2093976"/>
            <a:ext cx="7271895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F8ECD-BC5C-69B8-45CB-D6C697E8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7286-C615-453F-E284-B5C22987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76A96-D1F6-4A74-B023-FDE16753EDD7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721B8-1357-D164-0082-D2B50441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084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F65FF0-EE88-E48A-1552-AF2B228EAD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2662822" y="-2671180"/>
            <a:ext cx="6866356" cy="12192001"/>
          </a:xfrm>
          <a:prstGeom prst="rect">
            <a:avLst/>
          </a:prstGeom>
          <a:gradFill>
            <a:gsLst>
              <a:gs pos="13000">
                <a:schemeClr val="accent2"/>
              </a:gs>
              <a:gs pos="100000">
                <a:schemeClr val="accent5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71B6E1-2B98-87C0-C97D-DC19E754324D}"/>
              </a:ext>
            </a:extLst>
          </p:cNvPr>
          <p:cNvSpPr/>
          <p:nvPr/>
        </p:nvSpPr>
        <p:spPr>
          <a:xfrm rot="16200000" flipH="1" flipV="1">
            <a:off x="2144989" y="-2153344"/>
            <a:ext cx="5473326" cy="976330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68000"/>
                </a:schemeClr>
              </a:gs>
              <a:gs pos="45000">
                <a:schemeClr val="accent5">
                  <a:lumMod val="60000"/>
                  <a:lumOff val="40000"/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flipV="1">
            <a:off x="1031672" y="2962966"/>
            <a:ext cx="11160328" cy="3895034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42000">
                <a:schemeClr val="accent5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13373-13C5-71D9-C45A-699B0F451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1233479" y="361145"/>
            <a:ext cx="5263375" cy="7730333"/>
          </a:xfrm>
          <a:prstGeom prst="rect">
            <a:avLst/>
          </a:prstGeom>
          <a:gradFill flip="none" rotWithShape="1">
            <a:gsLst>
              <a:gs pos="8000">
                <a:schemeClr val="accent2">
                  <a:lumMod val="75000"/>
                </a:schemeClr>
              </a:gs>
              <a:gs pos="50000">
                <a:schemeClr val="accent2">
                  <a:alpha val="0"/>
                </a:schemeClr>
              </a:gs>
            </a:gsLst>
            <a:lin ang="18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093976"/>
            <a:ext cx="6528816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3B3753E-6E60-F731-58BF-7C4D0497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CEB89B-6066-557A-EBEC-18307AC2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C5C1F80-0989-4135-BEC0-53996BCA1D73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2114D5C-BE8D-24C7-4A79-C0C28376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687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F4C684-CDD4-5CA8-12DC-BB0C4BFE2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4329"/>
            <a:ext cx="5056093" cy="6869586"/>
            <a:chOff x="5171844" y="-11586"/>
            <a:chExt cx="7020159" cy="68695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ECDBF0-A1F0-37B6-C87A-8687287F7950}"/>
                </a:ext>
              </a:extLst>
            </p:cNvPr>
            <p:cNvSpPr/>
            <p:nvPr/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0F90E0-14F7-6838-2C0A-149459C1D143}"/>
                </a:ext>
              </a:extLst>
            </p:cNvPr>
            <p:cNvSpPr/>
            <p:nvPr/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78B55F-B3C4-0B70-7EAE-5FBFD3308543}"/>
                </a:ext>
              </a:extLst>
            </p:cNvPr>
            <p:cNvSpPr/>
            <p:nvPr/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FBDE35-AEB9-6AFE-BC7A-79FEFBB51D0A}"/>
                </a:ext>
              </a:extLst>
            </p:cNvPr>
            <p:cNvSpPr/>
            <p:nvPr/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103120"/>
            <a:ext cx="3666744" cy="2624328"/>
          </a:xfrm>
          <a:noFill/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7702" y="877824"/>
            <a:ext cx="5509458" cy="5102352"/>
          </a:xfrm>
        </p:spPr>
        <p:txBody>
          <a:bodyPr vert="horz" lIns="91440" tIns="45720" rIns="91440" bIns="45720" rtlCol="0" anchor="ctr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B346B3B-D23C-46FC-82B4-EC936862EBB6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410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9BA5514-C4EC-5772-F451-90A91C38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95E155-D254-47EB-52CD-C66E0A29E9A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47EE6D-F09F-E804-C40C-AB228BDE8E64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783" y="722376"/>
            <a:ext cx="5138927" cy="1581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2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30EF3B0-9D02-EBD8-2D14-79BF34534AA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9307" y="0"/>
            <a:ext cx="54132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834640"/>
            <a:ext cx="5138928" cy="2999232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72784" y="6318504"/>
            <a:ext cx="3569956" cy="365760"/>
          </a:xfr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075652" y="6318504"/>
            <a:ext cx="1491507" cy="365760"/>
          </a:xfrm>
        </p:spPr>
        <p:txBody>
          <a:bodyPr/>
          <a:lstStyle/>
          <a:p>
            <a:fld id="{11039C6F-01AE-405F-93D2-431591D79461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67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E855AC-5F95-123D-E0A1-CBD75D8FD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A6A854-7BA6-35FC-898F-37F3BC10E5D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55EF75-521C-7F12-2397-68B6128751E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6" y="2222436"/>
            <a:ext cx="4160520" cy="2825496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7376" y="2222436"/>
            <a:ext cx="3959352" cy="26974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09CF825-511F-35F8-E0EC-636033ED43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6A82C16-EB1A-4294-103B-715F071E5A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E82713-2685-4CB9-BD26-DD329F3C67A6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27EA83B-52EA-A0B8-E2E8-C9D1FE273B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260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74537F0-59D7-5CF5-65CE-33DFA62B3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EFD035-FCE9-275A-5EEF-94FC6583E39A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FF3E46-4915-D511-DDA5-9451667C3C8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552" y="2048256"/>
            <a:ext cx="3813048" cy="3538728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960" y="2048256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7CB2298-A12A-D380-ED4F-AD870434F2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1F2EAD-3327-FA60-8B7F-6CBBD02C3F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7926B3-CA5D-44FB-BC2D-6B05FBB97B04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D4A7C-9E9E-96BC-68B8-3F92C9B3B4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071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675FE4-1839-CB8F-7574-8FBCED970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309010-BB96-4CE9-3A39-43FA59198DD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D5C3E8-4075-EEED-D3DC-B1B0DCD9F940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7214616" cy="1280160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22776" y="2240280"/>
            <a:ext cx="7349947" cy="37216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A089F15-F7A9-6130-79CF-D853C6B4B7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5C79459-C978-FF61-F7FC-DC5D1F1701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009212-C305-41EC-8687-C39B36C09AF0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FBCCE1-48C7-7734-891D-F4664CC97B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87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3A83600-30C4-2F21-93C5-D07537A39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1F9F49-F979-53D6-3ED8-352816078D4C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745F95-9BA3-B7A5-F004-E2BB1CFFE2F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4215384" cy="3136392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8696" y="640080"/>
            <a:ext cx="5998464" cy="56967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D886C8-FB0E-44DB-9413-26C9933623BA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813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604B371-347D-80EC-2C2C-C69CD2EF7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V="1">
            <a:off x="12068340" y="0"/>
            <a:ext cx="123362" cy="6858000"/>
            <a:chOff x="12068638" y="0"/>
            <a:chExt cx="123362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227FEA-4B4B-3484-7267-B7BD65A4E9BF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3530AA-F724-4235-0FDF-84595FCBFBC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21792"/>
            <a:ext cx="10872216" cy="749808"/>
          </a:xfrm>
        </p:spPr>
        <p:txBody>
          <a:bodyPr anchor="ctr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1591056"/>
            <a:ext cx="7772400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8A6864-E7E2-494F-A90A-ECC53613C6EC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315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1155E4-5659-692F-6CDC-095E555AF698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8AFD6F-0EAD-ADCF-CB9A-AB74C59048E1}"/>
              </a:ext>
            </a:extLst>
          </p:cNvPr>
          <p:cNvSpPr/>
          <p:nvPr/>
        </p:nvSpPr>
        <p:spPr>
          <a:xfrm rot="16200000">
            <a:off x="6635246" y="-3716556"/>
            <a:ext cx="1855397" cy="9288510"/>
          </a:xfrm>
          <a:prstGeom prst="rect">
            <a:avLst/>
          </a:prstGeom>
          <a:gradFill>
            <a:gsLst>
              <a:gs pos="45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0896"/>
            <a:ext cx="10872216" cy="1225296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2313432"/>
            <a:ext cx="8732520" cy="389534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4ED686-7864-484B-8047-F06E855FD995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659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394E45B-1239-5927-7239-231AB33A2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2CCE1C-1D53-2F67-CA11-693E1CA40CC5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77A3C2-9949-B8A0-8486-8228C60D0C3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8F8C76-8E31-4D47-BC79-85F35E81929B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7385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2293C7-9DD5-C84B-6A44-F0D117C4C94B}"/>
              </a:ext>
            </a:extLst>
          </p:cNvPr>
          <p:cNvSpPr/>
          <p:nvPr/>
        </p:nvSpPr>
        <p:spPr>
          <a:xfrm>
            <a:off x="3" y="-4323"/>
            <a:ext cx="4059076" cy="6869579"/>
          </a:xfrm>
          <a:prstGeom prst="rect">
            <a:avLst/>
          </a:prstGeom>
          <a:gradFill>
            <a:gsLst>
              <a:gs pos="7000">
                <a:schemeClr val="accent2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88F0D-A4DE-CAA0-43A6-84E52AD904F3}"/>
              </a:ext>
            </a:extLst>
          </p:cNvPr>
          <p:cNvSpPr/>
          <p:nvPr/>
        </p:nvSpPr>
        <p:spPr>
          <a:xfrm rot="10800000">
            <a:off x="-1" y="1061883"/>
            <a:ext cx="4059079" cy="580337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0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D67E0-1350-1985-A4E1-5215AF902BF2}"/>
              </a:ext>
            </a:extLst>
          </p:cNvPr>
          <p:cNvSpPr/>
          <p:nvPr/>
        </p:nvSpPr>
        <p:spPr>
          <a:xfrm rot="16200000">
            <a:off x="-524095" y="1129367"/>
            <a:ext cx="5716870" cy="3449479"/>
          </a:xfrm>
          <a:prstGeom prst="rect">
            <a:avLst/>
          </a:prstGeom>
          <a:gradFill>
            <a:gsLst>
              <a:gs pos="0">
                <a:schemeClr val="accent5">
                  <a:alpha val="86000"/>
                </a:schemeClr>
              </a:gs>
              <a:gs pos="57000">
                <a:schemeClr val="accent2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081528" cy="40142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B6B8768-08ED-B8FE-AB87-3961B13E76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8" y="6318504"/>
            <a:ext cx="344643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90CD73-4635-8D46-A7E8-EDF5E35D34E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640267-1344-46BE-B105-162E68855468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E7E57EE-CAE7-24C5-9F1D-159F32ADDD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143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272" y="502920"/>
            <a:ext cx="596188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5E9B8B-7499-A48C-F314-3620CFFB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9B506F-0FAC-8905-0F05-E889644A7B9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AC1EBA-955D-23C1-CCE1-CF2C6CBFD05B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6EE962-E57A-8EDB-7169-6EB04FA753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483717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5272" y="1801367"/>
            <a:ext cx="5961888" cy="4453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1225D-49EF-5752-ACF2-F43EB2B3633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605272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362DD-3333-1184-E97C-2FDF9D599F4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701784" y="6318504"/>
            <a:ext cx="1865376" cy="365760"/>
          </a:xfrm>
        </p:spPr>
        <p:txBody>
          <a:bodyPr/>
          <a:lstStyle/>
          <a:p>
            <a:fld id="{1C45E567-307A-4358-87B7-AFD16C4C07D5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1012C-B1FA-A889-A45D-1DA431A414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214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B44AF-FB05-4BBA-5AC9-C89D1BB5BE6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2EABA-2011-B91D-C867-6B03C474330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709160" y="6318504"/>
            <a:ext cx="2350008" cy="365760"/>
          </a:xfrm>
        </p:spPr>
        <p:txBody>
          <a:bodyPr/>
          <a:lstStyle/>
          <a:p>
            <a:fld id="{E016730A-3443-4D7F-BC47-3A3CDB3837FC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37E37F5-E579-D12C-536E-A9118707E1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97687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D3616B-B0C6-AB9E-48FA-050906718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29142" y="0"/>
            <a:ext cx="3939493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BBFBAF-5922-A442-5D1A-BC28ADE0D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DBF79C-336C-A5FC-F9A7-F678FEB5C351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3E95C8-0894-01F3-97E4-60803AAA24A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774368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516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F4E90B-EF6F-24B4-C4FE-7FBC72B7E9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7" y="0"/>
            <a:ext cx="396849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50B082-E806-677A-B150-164003C5B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BF228F-ECC6-8326-8C59-4539BE646E4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9E235C-963A-D79C-5145-5233B1FD5A8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6516" y="1472183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FDC5C-46E3-4585-C089-E091BE6E5D3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706516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1447D-8AA6-9863-0212-376200A916F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729070" y="6318504"/>
            <a:ext cx="2838090" cy="365760"/>
          </a:xfrm>
        </p:spPr>
        <p:txBody>
          <a:bodyPr/>
          <a:lstStyle/>
          <a:p>
            <a:fld id="{D9193AC5-F257-4C01-8A7B-A4CD87F22F04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95A93-90A0-8500-32A5-2011DF9658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307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AE7BB9-8F3B-888B-7C5F-C693E4B78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A2AA3A-CAA5-475A-C3CD-9ABFCE2B0092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3ED07E-CBE3-22B8-BCE0-4F98BB64C4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573413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4573413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2B6E2F6-1C60-7678-922C-01C4DB211D7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74320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BA7FF-A77E-82D8-382F-C60F9EB7D4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355847" y="6318504"/>
            <a:ext cx="1418733" cy="365760"/>
          </a:xfrm>
        </p:spPr>
        <p:txBody>
          <a:bodyPr/>
          <a:lstStyle/>
          <a:p>
            <a:fld id="{A64EBB10-E93E-4729-97C4-FAB8DF4548E2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77AED5A-2B3B-6F43-CA78-5BF85217FD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92285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59C038-AFE7-F1BB-D482-33E1708925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844556" y="0"/>
            <a:ext cx="6224082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8125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4389120" cy="41696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65176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264408" y="6318504"/>
            <a:ext cx="1325880" cy="365760"/>
          </a:xfrm>
        </p:spPr>
        <p:txBody>
          <a:bodyPr/>
          <a:lstStyle/>
          <a:p>
            <a:fld id="{7040DD2C-7FC6-41A9-87A2-29E4EDD4A815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50799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60263" y="0"/>
            <a:ext cx="6408375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76C82F-0CA8-713E-E19A-65D51910A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A0EB22-0640-E9D6-5C90-504668EDC47C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95F219-6751-8C9C-0F4E-1048F537CB6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80494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C494689-2DF4-F719-B5A3-0E33B5AB9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8C88C8-2ADC-03E1-DA79-C09C9FFCB40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E9281E-3F01-B630-B5DF-17CEE295D67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3017520" cy="336499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05656" y="722376"/>
            <a:ext cx="3417212" cy="544068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8356" y="722376"/>
            <a:ext cx="3566160" cy="5440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46F9121-A740-6137-350B-F287FC3F65E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DDF62D-265F-648C-DEAF-A6B63AFE9A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8E3A8ED-7C53-48B7-8E07-F767A8357B67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B1E5F69-8168-1838-71D3-E395524793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686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B5D765-4DB1-83CD-C254-A90B6611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9A84EF-6D24-A163-8B58-B5389FD4DDD7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9A50A9-013C-611D-B106-1ED459519F5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-1"/>
            <a:ext cx="7397496" cy="68579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35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504406" y="6318504"/>
            <a:ext cx="1062754" cy="365760"/>
          </a:xfrm>
        </p:spPr>
        <p:txBody>
          <a:bodyPr/>
          <a:lstStyle/>
          <a:p>
            <a:fld id="{81AC3B39-0D1D-4C0E-BE8E-C570B18D6B3B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7003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8" y="6318504"/>
            <a:ext cx="197550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8150" y="6318504"/>
            <a:ext cx="101458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780F3AB-C899-4854-A4A4-B2E20F203358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20440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2819" y="0"/>
            <a:ext cx="7265819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FD1FA7-C4E8-DE5C-3B9D-DCD115B6C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133272-DC27-4D54-F532-D2039EAA5D9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C8420D-B6AB-D6E7-38A4-FFF30B404590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05245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1008126"/>
            <a:ext cx="3401567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739749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754B6-EAB4-945C-FC4E-F8F7D453B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99CF6F-40DA-4FCF-FBCF-9907CB96FB7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C8A1CA-3094-3344-5C05-30F5E18CD02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3099816"/>
            <a:ext cx="3401567" cy="30540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17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497312" y="6318504"/>
            <a:ext cx="1069847" cy="365760"/>
          </a:xfrm>
        </p:spPr>
        <p:txBody>
          <a:bodyPr/>
          <a:lstStyle/>
          <a:p>
            <a:fld id="{1095A040-388D-41D5-A09F-3EC1A1D097A8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4144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56312"/>
            <a:ext cx="3647839" cy="1420235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2000" cy="45910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A6CD91D-B3A8-3626-F189-B9F77A315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591027"/>
            <a:ext cx="12198096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69147E-E51A-3B94-6CD8-EE629F8797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CD771F-7FFC-BCEC-B388-8883BD9CBC6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57800" y="4956312"/>
            <a:ext cx="6309360" cy="142023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B542C-378A-4AAF-83EE-A3767FF83605}" type="datetime1">
              <a:rPr lang="en-US" smtClean="0"/>
              <a:t>11/24/2025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160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093596"/>
            <a:ext cx="2953618" cy="2007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8FB154D-4A60-735B-FA5C-F17F96D0F7D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70080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8555" y="4093596"/>
            <a:ext cx="7298605" cy="228957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6C6F251-EB74-4ADA-AD63-D85EC3A9D616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8116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333CDCF-1D03-5851-5ADE-6C229D9C9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6CADBC-4985-70E0-56BE-1C8385BBCBD0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1B3299-F1D4-88B7-5B22-7D623606691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7978"/>
            <a:ext cx="10954512" cy="969264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C3B04B-96C8-DA90-9593-3508CE34B4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1801367"/>
            <a:ext cx="7015248" cy="448970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2735" y="1801367"/>
            <a:ext cx="3314425" cy="448970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2B3BF-7794-675C-7382-345519B43BE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03468-1991-7CCF-2C67-0B5A3850BA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305F46D-792E-48B7-9047-8A1672515077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AF75D71-C32E-4EF6-2C8E-B5F29DBF4D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757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287667-A4F8-6B7A-7C1E-415768F3B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0F260A-40A1-ED4C-F5A8-F915D3BDB7F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9CD2C2-2541-1223-03B1-97955C134718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669536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4669536" cy="402456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02919"/>
            <a:ext cx="5471160" cy="581558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134235-8D6E-735A-EBA0-BA533F60F0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D2F68ED-5552-E109-B7F4-671217CABF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B53D3FE-D727-4B50-874D-41D5E635B20A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73B9B49-4584-CFEF-738F-BE68D009CEA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26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53C02DA-0C9D-12C9-42BB-CC4820B41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680A20-A590-D755-5AA0-BAF1B1402907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CA06CF-7B14-32D2-2412-3434710512E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645980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3645980" cy="402456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12227" y="502919"/>
            <a:ext cx="6354933" cy="58155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E942071-3A2D-4B86-82F9-428DB212BAF8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1499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93BC13-F3D8-0BDA-D1BF-7B8E455AC0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362B5B-CACD-7203-74DE-7B0BBF7D69CE}"/>
              </a:ext>
            </a:extLst>
          </p:cNvPr>
          <p:cNvGrpSpPr/>
          <p:nvPr/>
        </p:nvGrpSpPr>
        <p:grpSpPr>
          <a:xfrm>
            <a:off x="-22276" y="-6922"/>
            <a:ext cx="12214276" cy="6869101"/>
            <a:chOff x="-22276" y="-6922"/>
            <a:chExt cx="12214276" cy="68691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D6A753B-AD01-7A7A-4F2D-C75592EC67B9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E82525-BA9A-AA08-8DF0-B77178C6BC45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4B5202-8712-82B4-1B42-E7E4336E8698}"/>
                </a:ext>
              </a:extLst>
            </p:cNvPr>
            <p:cNvSpPr/>
            <p:nvPr/>
          </p:nvSpPr>
          <p:spPr>
            <a:xfrm flipH="1">
              <a:off x="-22276" y="-6922"/>
              <a:ext cx="3849318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5172D8-9117-7FB7-2347-567B5663C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928616"/>
            <a:ext cx="9912096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0352" y="978408"/>
            <a:ext cx="11137392" cy="411480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32224-E515-4E44-2832-0D5E94847C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1D16-7052-CB51-10DB-659F8F77B25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0D1012-6B36-4753-8153-E5F982239567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132CC-C4B7-E2AF-5520-00C69FF3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073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718304"/>
            <a:ext cx="6281928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208" y="786384"/>
            <a:ext cx="11155680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E2BBBB-FE25-456C-89E4-A0303F0273E5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7434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83480"/>
            <a:ext cx="6281928" cy="13533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182880"/>
            <a:ext cx="11247120" cy="49743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325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15EE4B-219D-4799-AB8D-57B100451C5D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536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0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36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99AFF4-C109-45E7-87CB-3A41EC6C3342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8451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1C0A04-3BC7-B88E-3974-2A73D0A107E7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7991EE-474F-899B-8FEF-F82B3E5BDF10}"/>
              </a:ext>
            </a:extLst>
          </p:cNvPr>
          <p:cNvGrpSpPr/>
          <p:nvPr/>
        </p:nvGrpSpPr>
        <p:grpSpPr>
          <a:xfrm>
            <a:off x="-7285" y="-6922"/>
            <a:ext cx="12199285" cy="6869101"/>
            <a:chOff x="-22275" y="-6922"/>
            <a:chExt cx="12214275" cy="68691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D5B255-8277-F118-03CD-8BAE19E8D68B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8FF695-246F-077D-F2C8-36B38501750D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B72F2E-896E-2C27-7B7B-07C3BA02B78E}"/>
                </a:ext>
              </a:extLst>
            </p:cNvPr>
            <p:cNvSpPr/>
            <p:nvPr/>
          </p:nvSpPr>
          <p:spPr>
            <a:xfrm flipH="1">
              <a:off x="-14981" y="-6922"/>
              <a:ext cx="3836566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22BC71-28C2-81D8-FB44-31BC493BB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681088-8C72-D3AA-E951-F32AA4318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8784" y="6739061"/>
            <a:ext cx="12207240" cy="137160"/>
            <a:chOff x="-5025" y="6737718"/>
            <a:chExt cx="12207200" cy="123363"/>
          </a:xfrm>
          <a:solidFill>
            <a:schemeClr val="tx1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3FCCF6-A9CE-8C06-A018-3526E4B210A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41A033-DCF1-2B2E-7479-E074B140FA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F83B6E-95ED-1D70-2F6E-8299525C0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6" y="0"/>
            <a:ext cx="137160" cy="6858000"/>
            <a:chOff x="12068638" y="0"/>
            <a:chExt cx="123362" cy="6858000"/>
          </a:xfrm>
          <a:solidFill>
            <a:schemeClr val="tx1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F59BE4-AC2E-2AB9-FE80-40CAF77CA79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1C2DAC-E593-02EE-C7E4-01B9BAA443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7680960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AFEFF9-BDF1-4CFA-B535-0413D62BE29A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4160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23AF82-B640-17D0-AC4B-55F4EDF5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DA5C8EA-7A6C-8AC0-78D1-F538329B41B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2FAD3C-DB75-D855-489D-B09F992EA0E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87CE5-00A5-FA1D-EB2D-E5CFD2742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12357" y="6746828"/>
            <a:ext cx="12188952" cy="123363"/>
            <a:chOff x="-5025" y="6737718"/>
            <a:chExt cx="12207200" cy="1233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C43EBD-E088-A3CD-FCDE-E6ED8F87D148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88F00F-9D01-378E-377E-26B543D2FA77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2175" y="751366"/>
            <a:ext cx="8353433" cy="5402545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E761A50-B070-4EAD-9EB9-92E4929324E7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236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45920" y="5203004"/>
            <a:ext cx="9052560" cy="5577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795462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44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A1CBA35-F376-4C5F-B8C5-4C103617FD91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3306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93FB6C-5982-EAFA-94FA-F06EABA0EC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F732B-25DE-1819-DB0A-266B26703011}"/>
              </a:ext>
            </a:extLst>
          </p:cNvPr>
          <p:cNvGrpSpPr/>
          <p:nvPr/>
        </p:nvGrpSpPr>
        <p:grpSpPr>
          <a:xfrm>
            <a:off x="807326" y="778051"/>
            <a:ext cx="10577346" cy="5314435"/>
            <a:chOff x="807326" y="778051"/>
            <a:chExt cx="10577346" cy="53144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BBD41E-DAB9-A564-3A2B-295B7AE87C42}"/>
                </a:ext>
              </a:extLst>
            </p:cNvPr>
            <p:cNvSpPr/>
            <p:nvPr/>
          </p:nvSpPr>
          <p:spPr>
            <a:xfrm rot="5400000" flipH="1">
              <a:off x="3438786" y="-1853401"/>
              <a:ext cx="5314432" cy="10577340"/>
            </a:xfrm>
            <a:prstGeom prst="rect">
              <a:avLst/>
            </a:prstGeom>
            <a:gradFill>
              <a:gsLst>
                <a:gs pos="0">
                  <a:schemeClr val="accent2">
                    <a:alpha val="78000"/>
                  </a:schemeClr>
                </a:gs>
                <a:gs pos="93000">
                  <a:schemeClr val="accent5">
                    <a:alpha val="8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4A4391-9FDD-C033-0A4D-647A73420405}"/>
                </a:ext>
              </a:extLst>
            </p:cNvPr>
            <p:cNvSpPr/>
            <p:nvPr/>
          </p:nvSpPr>
          <p:spPr>
            <a:xfrm rot="16200000" flipH="1">
              <a:off x="3445177" y="-1846407"/>
              <a:ext cx="5314435" cy="1056335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alpha val="79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90101F-E74A-5C0F-8CC5-E0B5E3DC0E24}"/>
                </a:ext>
              </a:extLst>
            </p:cNvPr>
            <p:cNvSpPr/>
            <p:nvPr/>
          </p:nvSpPr>
          <p:spPr>
            <a:xfrm rot="10800000">
              <a:off x="807326" y="778051"/>
              <a:ext cx="3333441" cy="530836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38E2756-2591-1046-1B67-C9DEEDDCB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 flipH="1">
              <a:off x="4205050" y="-1083744"/>
              <a:ext cx="4078718" cy="10273742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26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965960"/>
            <a:ext cx="8695944" cy="2331720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89D600-DCDC-4EC3-BDD3-052C2836DAF2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8997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3D49479-B594-DDBA-C16A-3A98635C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065CA7-C91C-8C4F-CD30-E6DB950A620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CDB482-1274-EA4E-11EA-FDB308F1540E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AEF3D1-EB50-234E-F0C0-5C4E6FB69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1091" y="0"/>
            <a:ext cx="12188952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35CE4F-16F9-575C-78CA-4F076F0C3D1F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D59711A-5559-82B6-B156-35D79618FF56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9836" y="5192776"/>
            <a:ext cx="8494776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33532" y="1792224"/>
            <a:ext cx="8641080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600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DB2DB3-0A08-4E5B-8BB6-A488CF1C042F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9526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B646A9-91B4-D2CF-8B72-68E668219C00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133600"/>
            <a:ext cx="5166360" cy="41849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128115"/>
            <a:ext cx="5166360" cy="41903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A329DD1-6F17-4170-B2B1-1A76C32D62A1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368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704A21-3725-4536-B210-EAED58DE1544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3750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128111"/>
            <a:ext cx="5166360" cy="4846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128109"/>
            <a:ext cx="5166360" cy="4846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03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69AB3-1083-59C6-B9F8-A35C0D4066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0645D-C128-9FF0-2E8B-D2E3E34687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A7E6053-DA33-4DC9-86BB-0E52E5EB5B56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C6DDA88-C058-DDD5-F19B-8B5E7B86C68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94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2CE4D-D83F-44D4-ACB0-A88A6B9DB4F7}" type="datetime1">
              <a:rPr lang="en-US" smtClean="0"/>
              <a:t>11/24/2025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2619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981-1EE1-49F5-B605-4EA23F0307AC}" type="datetime1">
              <a:rPr lang="en-US" smtClean="0"/>
              <a:t>11/24/2025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109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6BE0305-2234-39DE-EC35-B6881018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BF17BE-BA15-771A-79F4-91B4C5C752F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9ADE0D-3A86-F364-6B2A-F373A75E29AE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595634" cy="1808201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99" y="502920"/>
            <a:ext cx="6283861" cy="58032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93B-A447-4205-AC2D-AE2DEDAE4E3B}" type="datetime1">
              <a:rPr lang="en-US" smtClean="0"/>
              <a:t>11/24/2025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893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02923E9-478C-95DE-C678-A683A36F5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DD8A0F-EB40-1201-2A23-685958AC5DF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912E4F-3FBB-39E4-2EA2-BA0D8858A74D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713996" cy="2247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861F92C4-9651-789C-0B22-E6343EE25C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CCD178F-4127-FE67-2F5D-0F1CE78843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53978" y="342016"/>
            <a:ext cx="6413182" cy="597648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ACB14E1-4D3B-B55C-4791-64F774AC36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9A354F-9C13-4261-9BA4-DD76051C2429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E55DAD34-8521-F119-F985-ABFBDD3400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987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0AE463B-60C7-F01E-97F6-1486FB41D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94E48A-D751-8593-5D71-0683866A24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5092F9-8C9B-4865-CB0E-EFD550A28ED3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10890373" cy="1463040"/>
          </a:xfrm>
        </p:spPr>
        <p:txBody>
          <a:bodyPr anchor="t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483864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A9CD26-23FE-488A-AF3B-5DDE99301C10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8055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3622673"/>
            <a:ext cx="8430768" cy="16093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67263D-2536-4E2E-A4D6-BA89E45F00B0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58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801368"/>
            <a:ext cx="10954512" cy="448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8" y="6318504"/>
            <a:ext cx="409651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30768" y="6318504"/>
            <a:ext cx="313639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FD1C4689-B28D-4D3C-8B05-9ABB967E2A3E}" type="datetime1">
              <a:rPr lang="en-US" smtClean="0"/>
              <a:t>11/24/2025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4864" y="6318504"/>
            <a:ext cx="49377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746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  <p:sldLayoutId id="2147483828" r:id="rId24"/>
    <p:sldLayoutId id="2147483829" r:id="rId25"/>
    <p:sldLayoutId id="2147483830" r:id="rId26"/>
    <p:sldLayoutId id="2147483831" r:id="rId27"/>
    <p:sldLayoutId id="2147483832" r:id="rId28"/>
    <p:sldLayoutId id="2147483833" r:id="rId29"/>
    <p:sldLayoutId id="2147483834" r:id="rId30"/>
    <p:sldLayoutId id="2147483835" r:id="rId31"/>
    <p:sldLayoutId id="2147483836" r:id="rId32"/>
    <p:sldLayoutId id="2147483837" r:id="rId33"/>
    <p:sldLayoutId id="2147483838" r:id="rId34"/>
    <p:sldLayoutId id="2147483839" r:id="rId35"/>
    <p:sldLayoutId id="2147483840" r:id="rId36"/>
    <p:sldLayoutId id="2147483841" r:id="rId37"/>
    <p:sldLayoutId id="2147483842" r:id="rId38"/>
    <p:sldLayoutId id="2147483843" r:id="rId39"/>
    <p:sldLayoutId id="2147483844" r:id="rId40"/>
    <p:sldLayoutId id="2147483845" r:id="rId41"/>
    <p:sldLayoutId id="2147483846" r:id="rId42"/>
    <p:sldLayoutId id="2147483847" r:id="rId43"/>
    <p:sldLayoutId id="2147483848" r:id="rId44"/>
    <p:sldLayoutId id="2147483849" r:id="rId45"/>
    <p:sldLayoutId id="2147483850" r:id="rId46"/>
    <p:sldLayoutId id="2147483851" r:id="rId47"/>
    <p:sldLayoutId id="2147483852" r:id="rId48"/>
    <p:sldLayoutId id="2147483853" r:id="rId49"/>
    <p:sldLayoutId id="2147483854" r:id="rId50"/>
    <p:sldLayoutId id="2147483855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F1E4C-5454-DBE3-0CE7-31CB992C6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anchor="t">
            <a:normAutofit/>
          </a:bodyPr>
          <a:lstStyle/>
          <a:p>
            <a:r>
              <a:rPr lang="en-US" dirty="0"/>
              <a:t>Supply network visibility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AB8B71-C454-A494-8B63-E7A27D72D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>
            <a:normAutofit/>
          </a:bodyPr>
          <a:lstStyle/>
          <a:p>
            <a:r>
              <a:rPr lang="nl-NL" dirty="0"/>
              <a:t>Input vanuit organisatie:</a:t>
            </a:r>
          </a:p>
          <a:p>
            <a:r>
              <a:rPr lang="nl-NL" dirty="0"/>
              <a:t>Rijkswaterstaat</a:t>
            </a:r>
          </a:p>
          <a:p>
            <a:endParaRPr lang="nl-NL" dirty="0"/>
          </a:p>
        </p:txBody>
      </p:sp>
      <p:pic>
        <p:nvPicPr>
          <p:cNvPr id="5" name="Picture Placeholder 4" descr="Person holding sphere">
            <a:extLst>
              <a:ext uri="{FF2B5EF4-FFF2-40B4-BE49-F238E27FC236}">
                <a16:creationId xmlns:a16="http://schemas.microsoft.com/office/drawing/2014/main" id="{002C9A7F-E0CD-FF21-AE79-2A125FFE19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0" r="18392"/>
          <a:stretch>
            <a:fillRect/>
          </a:stretch>
        </p:blipFill>
        <p:spPr>
          <a:xfrm>
            <a:off x="20" y="10"/>
            <a:ext cx="7548431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2090383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44991E-9AC7-935A-613C-40426BA98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GV data en modellen bij RWS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079BE3-5E48-F9A9-4559-3A95A4FFF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Data en modellen versnipperd door de organisatie, inzicht in GV vaak niet het doel</a:t>
            </a:r>
          </a:p>
          <a:p>
            <a:r>
              <a:rPr lang="nl-NL" dirty="0"/>
              <a:t>Wegvervoer :</a:t>
            </a:r>
          </a:p>
          <a:p>
            <a:pPr lvl="1"/>
            <a:r>
              <a:rPr lang="nl-NL" dirty="0"/>
              <a:t>INWEVA en Dexter</a:t>
            </a:r>
          </a:p>
          <a:p>
            <a:pPr lvl="1"/>
            <a:r>
              <a:rPr lang="nl-NL" dirty="0"/>
              <a:t>LMS en NRM</a:t>
            </a:r>
          </a:p>
          <a:p>
            <a:r>
              <a:rPr lang="nl-NL" dirty="0"/>
              <a:t>Vaarweg:</a:t>
            </a:r>
          </a:p>
          <a:p>
            <a:pPr lvl="1"/>
            <a:r>
              <a:rPr lang="nl-NL" dirty="0"/>
              <a:t>IVS</a:t>
            </a:r>
          </a:p>
          <a:p>
            <a:pPr lvl="1"/>
            <a:r>
              <a:rPr lang="nl-NL" dirty="0"/>
              <a:t>AIS</a:t>
            </a:r>
          </a:p>
          <a:p>
            <a:pPr lvl="1"/>
            <a:r>
              <a:rPr lang="nl-NL" dirty="0"/>
              <a:t>BIVAS</a:t>
            </a:r>
          </a:p>
          <a:p>
            <a:pPr lvl="1"/>
            <a:endParaRPr lang="nl-NL" dirty="0"/>
          </a:p>
          <a:p>
            <a:r>
              <a:rPr lang="nl-NL" dirty="0"/>
              <a:t>Multimodaal</a:t>
            </a:r>
          </a:p>
          <a:p>
            <a:pPr lvl="2"/>
            <a:r>
              <a:rPr lang="nl-NL" dirty="0"/>
              <a:t>BASGOED</a:t>
            </a:r>
          </a:p>
          <a:p>
            <a:pPr lvl="2"/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8DE9239-2893-7C96-B036-B3C6BD68D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861" y="2211510"/>
            <a:ext cx="7814872" cy="391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57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ADAB2-0E0B-6CA0-6DF6-8C1673121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/>
              <a:t>organisatie</a:t>
            </a:r>
            <a:r>
              <a:rPr lang="en-US" dirty="0"/>
              <a:t> </a:t>
            </a:r>
            <a:r>
              <a:rPr lang="en-US" dirty="0" err="1"/>
              <a:t>krijgt</a:t>
            </a:r>
            <a:r>
              <a:rPr lang="en-US" dirty="0"/>
              <a:t> op de </a:t>
            </a:r>
            <a:r>
              <a:rPr lang="en-US" dirty="0" err="1"/>
              <a:t>volgende</a:t>
            </a:r>
            <a:r>
              <a:rPr lang="en-US" dirty="0"/>
              <a:t> </a:t>
            </a:r>
            <a:r>
              <a:rPr lang="en-US" dirty="0" err="1"/>
              <a:t>manier</a:t>
            </a:r>
            <a:r>
              <a:rPr lang="en-US" dirty="0"/>
              <a:t> </a:t>
            </a:r>
            <a:r>
              <a:rPr lang="en-US" dirty="0" err="1"/>
              <a:t>zicht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inzicht</a:t>
            </a:r>
            <a:r>
              <a:rPr lang="en-US" dirty="0"/>
              <a:t> </a:t>
            </a:r>
            <a:r>
              <a:rPr lang="en-US" dirty="0" err="1"/>
              <a:t>irt</a:t>
            </a:r>
            <a:r>
              <a:rPr lang="en-US" dirty="0"/>
              <a:t> </a:t>
            </a:r>
            <a:r>
              <a:rPr lang="en-US" dirty="0" err="1"/>
              <a:t>goederen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de GVC: BASGOED </a:t>
            </a:r>
            <a:r>
              <a:rPr lang="en-US" dirty="0" err="1"/>
              <a:t>en</a:t>
            </a:r>
            <a:r>
              <a:rPr lang="en-US" dirty="0"/>
              <a:t> GV </a:t>
            </a:r>
            <a:r>
              <a:rPr lang="en-US" dirty="0" err="1"/>
              <a:t>modellen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70806-3C12-011A-6483-0D0554D29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9" y="1362455"/>
            <a:ext cx="5261102" cy="4956047"/>
          </a:xfrm>
        </p:spPr>
        <p:txBody>
          <a:bodyPr/>
          <a:lstStyle/>
          <a:p>
            <a:r>
              <a:rPr lang="nl-NL" dirty="0"/>
              <a:t>BASGOED wordt beheert door afdeling modellen.</a:t>
            </a:r>
          </a:p>
          <a:p>
            <a:r>
              <a:rPr lang="nl-NL" noProof="0" dirty="0"/>
              <a:t>Het model is gebaseerd op data vanuit de CBS </a:t>
            </a:r>
            <a:r>
              <a:rPr lang="nl-NL" dirty="0"/>
              <a:t>vervoersenquête, wordt door vertaalt naar dit GV model</a:t>
            </a:r>
          </a:p>
          <a:p>
            <a:r>
              <a:rPr lang="nl-NL" dirty="0"/>
              <a:t>Toegang tot BASGOED is </a:t>
            </a:r>
            <a:r>
              <a:rPr lang="nl-NL" dirty="0" err="1"/>
              <a:t>aanvraagbaar</a:t>
            </a:r>
            <a:endParaRPr lang="nl-NL" dirty="0"/>
          </a:p>
          <a:p>
            <a:r>
              <a:rPr lang="nl-NL" dirty="0"/>
              <a:t>Gedetailleerde modellen zijn beschikbaar: </a:t>
            </a:r>
          </a:p>
          <a:p>
            <a:pPr lvl="1"/>
            <a:r>
              <a:rPr lang="nl-NL" dirty="0"/>
              <a:t>LMS en NRM (weg)</a:t>
            </a:r>
          </a:p>
          <a:p>
            <a:r>
              <a:rPr lang="nl-NL" dirty="0"/>
              <a:t>Hoe meer je inzoomt hoe minder representatief de data</a:t>
            </a:r>
          </a:p>
          <a:p>
            <a:endParaRPr lang="nl-NL" noProof="0" dirty="0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1801A864-05C5-5F84-41D4-AB39CC5A797E}"/>
              </a:ext>
            </a:extLst>
          </p:cNvPr>
          <p:cNvGrpSpPr/>
          <p:nvPr/>
        </p:nvGrpSpPr>
        <p:grpSpPr>
          <a:xfrm>
            <a:off x="5967426" y="1362455"/>
            <a:ext cx="5599734" cy="5016752"/>
            <a:chOff x="6413853" y="1817784"/>
            <a:chExt cx="5148531" cy="4500718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84748F51-F262-8723-2F08-692C15646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68339" y="1817784"/>
              <a:ext cx="3994045" cy="4500718"/>
            </a:xfrm>
            <a:prstGeom prst="rect">
              <a:avLst/>
            </a:prstGeom>
          </p:spPr>
        </p:pic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46195682-F833-DB28-9DBB-987F0162D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3853" y="1817784"/>
              <a:ext cx="1154486" cy="4500718"/>
            </a:xfrm>
            <a:prstGeom prst="rect">
              <a:avLst/>
            </a:prstGeom>
          </p:spPr>
        </p:pic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5B50CD48-9238-52E3-8BC0-CF39B7E10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91098" y="1903750"/>
              <a:ext cx="618269" cy="8445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6258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294E2-8917-8205-BD23-83338B29B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71D0C-1605-9315-7D5D-3A3C08EC9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BASGOED (</a:t>
            </a:r>
            <a:r>
              <a:rPr lang="en-US" dirty="0" err="1"/>
              <a:t>multimodaal</a:t>
            </a:r>
            <a:r>
              <a:rPr lang="en-US" dirty="0"/>
              <a:t>)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119D3-56C8-0071-4CAB-DCCE615B3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9" y="1362455"/>
            <a:ext cx="5261102" cy="4956047"/>
          </a:xfrm>
        </p:spPr>
        <p:txBody>
          <a:bodyPr/>
          <a:lstStyle/>
          <a:p>
            <a:r>
              <a:rPr lang="nl-NL" dirty="0"/>
              <a:t>BASGOED wordt beheert door afdeling modellen.</a:t>
            </a:r>
          </a:p>
          <a:p>
            <a:r>
              <a:rPr lang="nl-NL" noProof="0" dirty="0"/>
              <a:t>Het model is gebaseerd op data vanuit de CBS </a:t>
            </a:r>
            <a:r>
              <a:rPr lang="nl-NL" dirty="0"/>
              <a:t>vervoersenquête, wordt door vertaalt naar dit GV model</a:t>
            </a:r>
          </a:p>
          <a:p>
            <a:r>
              <a:rPr lang="nl-NL" dirty="0"/>
              <a:t>Toegang tot BASGOED is </a:t>
            </a:r>
            <a:r>
              <a:rPr lang="nl-NL" dirty="0" err="1"/>
              <a:t>aanvraagbaar</a:t>
            </a:r>
            <a:endParaRPr lang="nl-NL" dirty="0"/>
          </a:p>
          <a:p>
            <a:r>
              <a:rPr lang="nl-NL" dirty="0"/>
              <a:t>Gedetailleerde modellen zijn beschikbaar: </a:t>
            </a:r>
          </a:p>
          <a:p>
            <a:pPr lvl="1"/>
            <a:r>
              <a:rPr lang="nl-NL" dirty="0"/>
              <a:t>LMS en NRM (weg)</a:t>
            </a:r>
          </a:p>
          <a:p>
            <a:r>
              <a:rPr lang="nl-NL" dirty="0"/>
              <a:t>Hoe meer je inzoomt hoe minder representatief de data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6E10AC0-7576-FC46-474A-2295896BE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796" y="1873251"/>
            <a:ext cx="6307075" cy="452755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88FD37E-902E-2938-5570-58D0FC7AA413}"/>
              </a:ext>
            </a:extLst>
          </p:cNvPr>
          <p:cNvSpPr txBox="1"/>
          <p:nvPr/>
        </p:nvSpPr>
        <p:spPr>
          <a:xfrm>
            <a:off x="5930900" y="1539876"/>
            <a:ext cx="630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Case studie: Afsluiting moerdijkerbrug (</a:t>
            </a:r>
            <a:r>
              <a:rPr lang="nl-NL" dirty="0" err="1"/>
              <a:t>Significance</a:t>
            </a:r>
            <a:r>
              <a:rPr lang="nl-N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36517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23E5D-E05A-CAB5-5249-AEC23DA92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BIVAS (</a:t>
            </a:r>
            <a:r>
              <a:rPr lang="en-US" dirty="0" err="1"/>
              <a:t>binnenvaart</a:t>
            </a:r>
            <a:r>
              <a:rPr lang="en-US" dirty="0"/>
              <a:t>)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D0DF3-4607-A7D9-158D-4F7B900E7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BIVAS wordt beheert door afdeling modellen</a:t>
            </a:r>
          </a:p>
          <a:p>
            <a:r>
              <a:rPr lang="nl-NL" dirty="0"/>
              <a:t>Het model is gebaseerd op geaggregeerde IVS en AIS data zodat toegang ‘openbaar’ is</a:t>
            </a:r>
          </a:p>
          <a:p>
            <a:r>
              <a:rPr lang="nl-NL" dirty="0"/>
              <a:t>RWS is beheerder van IVS en AIS data</a:t>
            </a:r>
          </a:p>
          <a:p>
            <a:pPr lvl="1"/>
            <a:r>
              <a:rPr lang="nl-NL" dirty="0"/>
              <a:t>Niet publiek beschikbaar</a:t>
            </a:r>
          </a:p>
          <a:p>
            <a:pPr lvl="1"/>
            <a:r>
              <a:rPr lang="nl-NL" dirty="0"/>
              <a:t>Zeer privacy gevoelig</a:t>
            </a:r>
          </a:p>
          <a:p>
            <a:pPr lvl="1"/>
            <a:r>
              <a:rPr lang="nl-NL" dirty="0"/>
              <a:t>Intern wel gebruikt voor analyses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3E232D3-93C5-E407-F8E8-2366292C1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002" y="2732154"/>
            <a:ext cx="7668695" cy="359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85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D93A3-6527-3E74-4ADA-D7CE5BEDA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D7544-6300-B3B9-BF71-A71554AE2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INWEVA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48C4B-BBB7-8052-CA7D-3AE8EEC87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IntensiteitWegVakken</a:t>
            </a:r>
            <a:endParaRPr lang="nl-NL" dirty="0"/>
          </a:p>
          <a:p>
            <a:r>
              <a:rPr lang="nl-NL" dirty="0"/>
              <a:t>Aggregatie van </a:t>
            </a:r>
            <a:r>
              <a:rPr lang="nl-NL" dirty="0" err="1"/>
              <a:t>tellusdata</a:t>
            </a:r>
            <a:r>
              <a:rPr lang="nl-NL" dirty="0"/>
              <a:t> (via NDW Dexter)</a:t>
            </a:r>
          </a:p>
          <a:p>
            <a:r>
              <a:rPr lang="nl-NL" dirty="0"/>
              <a:t>3 </a:t>
            </a:r>
            <a:r>
              <a:rPr lang="nl-NL" dirty="0" err="1"/>
              <a:t>lengteklasses</a:t>
            </a:r>
            <a:endParaRPr lang="nl-NL" dirty="0"/>
          </a:p>
          <a:p>
            <a:pPr lvl="1"/>
            <a:r>
              <a:rPr lang="nl-NL" dirty="0"/>
              <a:t>L1 =&lt;5,60m </a:t>
            </a:r>
          </a:p>
          <a:p>
            <a:pPr lvl="1"/>
            <a:r>
              <a:rPr lang="nl-NL" dirty="0"/>
              <a:t>L2 =5,60m&lt;L2&lt;12,20m </a:t>
            </a:r>
          </a:p>
          <a:p>
            <a:pPr lvl="1"/>
            <a:r>
              <a:rPr lang="nl-NL" dirty="0"/>
              <a:t>L3 =&gt;12,20m</a:t>
            </a:r>
          </a:p>
          <a:p>
            <a:r>
              <a:rPr lang="nl-NL" dirty="0"/>
              <a:t>Werkdag, weekenddag, weekdag, uren, spitsen</a:t>
            </a:r>
          </a:p>
          <a:p>
            <a:r>
              <a:rPr lang="nl-NL" dirty="0"/>
              <a:t>Toewerken naar structurele statistieken</a:t>
            </a:r>
          </a:p>
          <a:p>
            <a:pPr lvl="1"/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B44CBBB-04C2-DC23-6D92-E005C4E3CF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86" r="32537" b="1"/>
          <a:stretch>
            <a:fillRect/>
          </a:stretch>
        </p:blipFill>
        <p:spPr>
          <a:xfrm>
            <a:off x="7119613" y="816964"/>
            <a:ext cx="4639064" cy="5877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387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EB8AE-ABE2-A98E-02FF-A98F4ADF9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B301B-AE61-8D67-F729-1E53689C2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Mobiliteitsscan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BE302-3D8D-33CB-D641-A31495635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362455"/>
            <a:ext cx="3292290" cy="4956047"/>
          </a:xfrm>
        </p:spPr>
        <p:txBody>
          <a:bodyPr/>
          <a:lstStyle/>
          <a:p>
            <a:r>
              <a:rPr lang="nl-NL" dirty="0" err="1"/>
              <a:t>Quickscan</a:t>
            </a:r>
            <a:r>
              <a:rPr lang="nl-NL" dirty="0"/>
              <a:t> tool voor verkeerseffecten</a:t>
            </a:r>
          </a:p>
          <a:p>
            <a:r>
              <a:rPr lang="nl-NL" dirty="0"/>
              <a:t>Module bedrijventerreinen</a:t>
            </a:r>
          </a:p>
          <a:p>
            <a:r>
              <a:rPr lang="nl-NL" dirty="0"/>
              <a:t>Verouderde kengetallen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2829A06-E6FD-1824-A337-76187B7DD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339" y="1886199"/>
            <a:ext cx="8551661" cy="431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87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6A417-3E1B-B88D-DF4D-6621C711A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Eventuele</a:t>
            </a:r>
            <a:r>
              <a:rPr lang="en-US" dirty="0"/>
              <a:t> info of </a:t>
            </a:r>
            <a:r>
              <a:rPr lang="en-US" dirty="0" err="1"/>
              <a:t>denklijnen</a:t>
            </a:r>
            <a:r>
              <a:rPr lang="en-US" dirty="0"/>
              <a:t> die je </a:t>
            </a:r>
            <a:r>
              <a:rPr lang="en-US" dirty="0" err="1"/>
              <a:t>nog</a:t>
            </a:r>
            <a:r>
              <a:rPr lang="en-US" dirty="0"/>
              <a:t> mee wilt </a:t>
            </a:r>
            <a:r>
              <a:rPr lang="en-US" dirty="0" err="1"/>
              <a:t>geven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8D838-BCDA-5E6A-B159-9AB78108D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Meerjarenhinderplanning</a:t>
            </a:r>
            <a:endParaRPr lang="nl-NL" dirty="0"/>
          </a:p>
          <a:p>
            <a:pPr lvl="1"/>
            <a:r>
              <a:rPr lang="nl-NL" dirty="0"/>
              <a:t>Bezig om beter inzicht te krijgen in de hinder op lange termijn (8 jaar vooruit en verder)</a:t>
            </a:r>
          </a:p>
          <a:p>
            <a:pPr lvl="1"/>
            <a:r>
              <a:rPr lang="nl-NL" dirty="0"/>
              <a:t>Welke criteria? En welke data is daar voor nodig?</a:t>
            </a:r>
          </a:p>
          <a:p>
            <a:pPr lvl="1"/>
            <a:r>
              <a:rPr lang="nl-NL" dirty="0"/>
              <a:t>Hoe vervolgens scenario’s door te rekenen?</a:t>
            </a:r>
          </a:p>
          <a:p>
            <a:pPr lvl="1"/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0B9E6A1-2CD1-10EB-99DC-8301D5BD2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798" y="2929437"/>
            <a:ext cx="4340969" cy="223796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A482E7C-B442-66B5-EA6E-A2D77B3F6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2770086"/>
            <a:ext cx="2878667" cy="408791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DB41C0E-F16D-DA00-4081-4A062CE4F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284" y="2770086"/>
            <a:ext cx="2878668" cy="4087914"/>
          </a:xfrm>
          <a:prstGeom prst="rect">
            <a:avLst/>
          </a:prstGeom>
        </p:spPr>
      </p:pic>
      <p:sp>
        <p:nvSpPr>
          <p:cNvPr id="7" name="Pijl: rechts 6">
            <a:extLst>
              <a:ext uri="{FF2B5EF4-FFF2-40B4-BE49-F238E27FC236}">
                <a16:creationId xmlns:a16="http://schemas.microsoft.com/office/drawing/2014/main" id="{A2441072-26DC-0ED6-627A-CEB2AE64A672}"/>
              </a:ext>
            </a:extLst>
          </p:cNvPr>
          <p:cNvSpPr/>
          <p:nvPr/>
        </p:nvSpPr>
        <p:spPr bwMode="auto">
          <a:xfrm>
            <a:off x="3502798" y="5277131"/>
            <a:ext cx="4318003" cy="643018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69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141AE-37F6-3CC5-A4AC-BBD18945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</a:t>
            </a:r>
            <a:r>
              <a:rPr lang="en-US" dirty="0" err="1"/>
              <a:t>maken</a:t>
            </a:r>
            <a:r>
              <a:rPr lang="en-US" dirty="0"/>
              <a:t> </a:t>
            </a:r>
            <a:r>
              <a:rPr lang="en-US" dirty="0" err="1"/>
              <a:t>gebruik</a:t>
            </a:r>
            <a:r>
              <a:rPr lang="en-US" dirty="0"/>
              <a:t> van de </a:t>
            </a:r>
            <a:r>
              <a:rPr lang="en-US" dirty="0" err="1"/>
              <a:t>volgende</a:t>
            </a:r>
            <a:r>
              <a:rPr lang="en-US" dirty="0"/>
              <a:t> </a:t>
            </a:r>
            <a:r>
              <a:rPr lang="en-US" dirty="0" err="1"/>
              <a:t>bronnen</a:t>
            </a:r>
            <a:r>
              <a:rPr lang="en-US" dirty="0"/>
              <a:t> (</a:t>
            </a:r>
            <a:r>
              <a:rPr lang="en-US" dirty="0" err="1"/>
              <a:t>tbv</a:t>
            </a:r>
            <a:r>
              <a:rPr lang="en-US" dirty="0"/>
              <a:t> </a:t>
            </a:r>
            <a:r>
              <a:rPr lang="en-US" dirty="0" err="1"/>
              <a:t>naslagwerk</a:t>
            </a:r>
            <a:r>
              <a:rPr lang="en-US" dirty="0"/>
              <a:t>)</a:t>
            </a:r>
            <a:endParaRPr lang="nl-NL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FD1B0FF-BA37-43BF-4AE7-E9038974D4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093618"/>
              </p:ext>
            </p:extLst>
          </p:nvPr>
        </p:nvGraphicFramePr>
        <p:xfrm>
          <a:off x="612775" y="1362075"/>
          <a:ext cx="10953750" cy="5461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118397">
                  <a:extLst>
                    <a:ext uri="{9D8B030D-6E8A-4147-A177-3AD203B41FA5}">
                      <a16:colId xmlns:a16="http://schemas.microsoft.com/office/drawing/2014/main" val="3822897818"/>
                    </a:ext>
                  </a:extLst>
                </a:gridCol>
                <a:gridCol w="4184103">
                  <a:extLst>
                    <a:ext uri="{9D8B030D-6E8A-4147-A177-3AD203B41FA5}">
                      <a16:colId xmlns:a16="http://schemas.microsoft.com/office/drawing/2014/main" val="1998297111"/>
                    </a:ext>
                  </a:extLst>
                </a:gridCol>
                <a:gridCol w="3651250">
                  <a:extLst>
                    <a:ext uri="{9D8B030D-6E8A-4147-A177-3AD203B41FA5}">
                      <a16:colId xmlns:a16="http://schemas.microsoft.com/office/drawing/2014/main" val="784654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Bron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Eenmalig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en</a:t>
                      </a:r>
                      <a:r>
                        <a:rPr lang="en-US" dirty="0"/>
                        <a:t> hoe oud) /</a:t>
                      </a:r>
                      <a:r>
                        <a:rPr lang="en-US" dirty="0" err="1"/>
                        <a:t>structureel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Voor welk </a:t>
                      </a:r>
                      <a:r>
                        <a:rPr lang="en-US" dirty="0" err="1"/>
                        <a:t>inzicht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47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INWEVA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Structureel jaarlijks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Verkeersintensiteiten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78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Dexter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Structureel dagelijks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Detailanalyses verkeersintensiteiten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41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Melvin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Structureel dagelijks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Werkzaamheden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48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BIVAS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onbekend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Verkeersintensiteiten vaarweg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75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Elke 4 jaar (kabinetsperiode)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Overzicht van belangrijkste verkeersvraagstukken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99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29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67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30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14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693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341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56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396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456620"/>
      </p:ext>
    </p:extLst>
  </p:cSld>
  <p:clrMapOvr>
    <a:masterClrMapping/>
  </p:clrMapOvr>
</p:sld>
</file>

<file path=ppt/theme/theme1.xml><?xml version="1.0" encoding="utf-8"?>
<a:theme xmlns:a="http://schemas.openxmlformats.org/drawingml/2006/main" name="Chroma">
  <a:themeElements>
    <a:clrScheme name="Chroma">
      <a:dk1>
        <a:srgbClr val="131313"/>
      </a:dk1>
      <a:lt1>
        <a:sysClr val="window" lastClr="FFFFFF"/>
      </a:lt1>
      <a:dk2>
        <a:srgbClr val="0C233A"/>
      </a:dk2>
      <a:lt2>
        <a:srgbClr val="F5FAFD"/>
      </a:lt2>
      <a:accent1>
        <a:srgbClr val="4485DC"/>
      </a:accent1>
      <a:accent2>
        <a:srgbClr val="25AAD5"/>
      </a:accent2>
      <a:accent3>
        <a:srgbClr val="5BBEAC"/>
      </a:accent3>
      <a:accent4>
        <a:srgbClr val="6666E2"/>
      </a:accent4>
      <a:accent5>
        <a:srgbClr val="66C26C"/>
      </a:accent5>
      <a:accent6>
        <a:srgbClr val="10CF9B"/>
      </a:accent6>
      <a:hlink>
        <a:srgbClr val="4485DC"/>
      </a:hlink>
      <a:folHlink>
        <a:srgbClr val="25AAD5"/>
      </a:folHlink>
    </a:clrScheme>
    <a:fontScheme name="Custom 2">
      <a:majorFont>
        <a:latin typeface="Aptos Light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ma" id="{DC2B181E-9B25-4FFB-A269-A81149E37B96}" vid="{FD28A279-D9A1-4F6C-9122-D382EE67827A}"/>
    </a:ext>
  </a:extLst>
</a:theme>
</file>

<file path=docMetadata/LabelInfo.xml><?xml version="1.0" encoding="utf-8"?>
<clbl:labelList xmlns:clbl="http://schemas.microsoft.com/office/2020/mipLabelMetadata">
  <clbl:label id="{37276b06-72c2-4081-996b-9af57fe26b63}" enabled="1" method="Standard" siteId="{ac843cea-7a2b-4dc6-9f37-919c3e210fe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365</Words>
  <Application>Microsoft Office PowerPoint</Application>
  <PresentationFormat>Breedbeeld</PresentationFormat>
  <Paragraphs>74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Aptos</vt:lpstr>
      <vt:lpstr>Aptos Light</vt:lpstr>
      <vt:lpstr>Arial</vt:lpstr>
      <vt:lpstr>Verdana</vt:lpstr>
      <vt:lpstr>Chroma</vt:lpstr>
      <vt:lpstr>Supply network visibility</vt:lpstr>
      <vt:lpstr>GV data en modellen bij RWS</vt:lpstr>
      <vt:lpstr>Onze organisatie krijgt op de volgende manier zicht en inzicht irt goederen en de GVC: BASGOED en GV modellen</vt:lpstr>
      <vt:lpstr>BASGOED (multimodaal)</vt:lpstr>
      <vt:lpstr>BIVAS (binnenvaart)</vt:lpstr>
      <vt:lpstr>INWEVA</vt:lpstr>
      <vt:lpstr>Mobiliteitsscan</vt:lpstr>
      <vt:lpstr>Eventuele info of denklijnen die je nog mee wilt geven</vt:lpstr>
      <vt:lpstr>We maken gebruik van de volgende bronnen (tbv naslagwerk)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Hendrickx, Nicolien</dc:creator>
  <cp:lastModifiedBy>Arendsen, Olivier (RWS WVL)</cp:lastModifiedBy>
  <cp:revision>16</cp:revision>
  <dcterms:created xsi:type="dcterms:W3CDTF">2025-11-12T10:51:48Z</dcterms:created>
  <dcterms:modified xsi:type="dcterms:W3CDTF">2025-11-24T12:49:27Z</dcterms:modified>
</cp:coreProperties>
</file>